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3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4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8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2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2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2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D83BF-C2AA-42E5-B171-B20FF62B7823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A71F9-F47A-447F-90D9-A674399EB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10" name="Freeform 9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Path Planning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vehicles, given</a:t>
                </a:r>
              </a:p>
              <a:p>
                <a:r>
                  <a:rPr lang="en-US" dirty="0" smtClean="0"/>
                  <a:t>Initial states, target locations, forbidden locations</a:t>
                </a:r>
              </a:p>
              <a:p>
                <a:r>
                  <a:rPr lang="en-US" dirty="0" smtClean="0"/>
                  <a:t>Scheduled times of arrival (STA)</a:t>
                </a:r>
              </a:p>
              <a:p>
                <a:r>
                  <a:rPr lang="en-US" dirty="0" smtClean="0"/>
                  <a:t>Earliest start times (EST)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Determine, with guarantees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Minimum-time trajectories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Latest start times (LST)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  <a:blipFill rotWithShape="0">
                <a:blip r:embed="rId7"/>
                <a:stretch>
                  <a:fillRect l="-2429" t="-2801" r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jS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21" r="13176"/>
          <a:stretch/>
        </p:blipFill>
        <p:spPr>
          <a:xfrm>
            <a:off x="2094524" y="1690689"/>
            <a:ext cx="4978400" cy="50936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  <p:pic>
        <p:nvPicPr>
          <p:cNvPr id="6" name="reachSim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7" name="reachSim2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</p:spTree>
    <p:extLst>
      <p:ext uri="{BB962C8B-B14F-4D97-AF65-F5344CB8AC3E}">
        <p14:creationId xmlns:p14="http://schemas.microsoft.com/office/powerpoint/2010/main" val="15101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  <p:pic>
        <p:nvPicPr>
          <p:cNvPr id="6" name="reachSim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7" name="reachSim2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  <p:sp>
        <p:nvSpPr>
          <p:cNvPr id="8" name="STAs and LSTs"/>
          <p:cNvSpPr txBox="1"/>
          <p:nvPr/>
        </p:nvSpPr>
        <p:spPr>
          <a:xfrm>
            <a:off x="3482827" y="1455857"/>
            <a:ext cx="205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 and LSTs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4" y="1881356"/>
            <a:ext cx="2932912" cy="14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Reach-Avoid Set Time Evolution</a:t>
            </a:r>
          </a:p>
        </p:txBody>
      </p:sp>
      <p:pic>
        <p:nvPicPr>
          <p:cNvPr id="5" name="reachSim3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471862"/>
            <a:ext cx="4514850" cy="3386138"/>
          </a:xfrm>
        </p:spPr>
      </p:pic>
      <p:pic>
        <p:nvPicPr>
          <p:cNvPr id="6" name="reachSim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3471862"/>
            <a:ext cx="4514850" cy="3386138"/>
          </a:xfrm>
        </p:spPr>
      </p:pic>
      <p:sp>
        <p:nvSpPr>
          <p:cNvPr id="7" name="STAs and LSTs"/>
          <p:cNvSpPr txBox="1"/>
          <p:nvPr/>
        </p:nvSpPr>
        <p:spPr>
          <a:xfrm>
            <a:off x="3482827" y="1455857"/>
            <a:ext cx="2053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 and LSTs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94" y="1881356"/>
            <a:ext cx="2932912" cy="14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in planned trajectories</a:t>
            </a:r>
          </a:p>
          <a:p>
            <a:endParaRPr lang="en-US" dirty="0" smtClean="0"/>
          </a:p>
          <a:p>
            <a:r>
              <a:rPr lang="en-US" dirty="0" smtClean="0"/>
              <a:t>More realistic dynamics</a:t>
            </a:r>
            <a:endParaRPr lang="en-US" dirty="0"/>
          </a:p>
          <a:p>
            <a:endParaRPr lang="en-US" dirty="0" smtClean="0"/>
          </a:p>
          <a:p>
            <a:r>
              <a:rPr lang="en-US" smtClean="0"/>
              <a:t>Sophisticated induced </a:t>
            </a:r>
            <a:r>
              <a:rPr lang="en-US" dirty="0" smtClean="0"/>
              <a:t>obstacles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Groups of vehicles in 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8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10" name="Freeform 9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Path Planning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vehicles, given</a:t>
                </a:r>
              </a:p>
              <a:p>
                <a:r>
                  <a:rPr lang="en-US" dirty="0" smtClean="0"/>
                  <a:t>Initial states, target locations, forbidden locations</a:t>
                </a:r>
              </a:p>
              <a:p>
                <a:r>
                  <a:rPr lang="en-US" dirty="0" smtClean="0"/>
                  <a:t>Scheduled times of arrival (STA)</a:t>
                </a:r>
              </a:p>
              <a:p>
                <a:r>
                  <a:rPr lang="en-US" dirty="0" smtClean="0"/>
                  <a:t>Earliest start times (EST)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Determine, with guarantees</a:t>
                </a:r>
                <a:endParaRPr lang="en-US" dirty="0"/>
              </a:p>
              <a:p>
                <a:r>
                  <a:rPr lang="en-US" dirty="0" smtClean="0"/>
                  <a:t>Minimum-time trajectories</a:t>
                </a:r>
              </a:p>
              <a:p>
                <a:r>
                  <a:rPr lang="en-US" dirty="0" smtClean="0"/>
                  <a:t>Latest start times (LST)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825625"/>
                <a:ext cx="4513354" cy="4351338"/>
              </a:xfrm>
              <a:blipFill rotWithShape="1">
                <a:blip r:embed="rId7"/>
                <a:stretch>
                  <a:fillRect l="-2294" t="-2801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87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Solution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628651" y="1825625"/>
            <a:ext cx="45133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Joint optimal solution is intractable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Sequential path planning</a:t>
            </a:r>
          </a:p>
          <a:p>
            <a:r>
              <a:rPr lang="en-US" dirty="0" smtClean="0"/>
              <a:t>Assign vehicle priorities</a:t>
            </a:r>
          </a:p>
          <a:p>
            <a:r>
              <a:rPr lang="en-US" dirty="0" smtClean="0"/>
              <a:t>Treat higher-priority vehicles as moving obstacles</a:t>
            </a:r>
          </a:p>
          <a:p>
            <a:endParaRPr lang="en-US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5103325" y="1465324"/>
            <a:ext cx="3929496" cy="5227807"/>
            <a:chOff x="2218727" y="1371600"/>
            <a:chExt cx="6110393" cy="8040559"/>
          </a:xfrm>
        </p:grpSpPr>
        <p:sp>
          <p:nvSpPr>
            <p:cNvPr id="29" name="Freeform 28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62619" y="6997964"/>
              <a:ext cx="4330042" cy="241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Forbidden</a:t>
              </a:r>
              <a:endPara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 smtClean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523026" y="7791527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8295470"/>
              <a:ext cx="369051" cy="369052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5042256" y="3074667"/>
              <a:ext cx="918718" cy="536315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03427" y="7232358"/>
              <a:ext cx="347488" cy="22932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chemeClr val="tx1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Oval 43"/>
            <p:cNvSpPr/>
            <p:nvPr/>
          </p:nvSpPr>
          <p:spPr>
            <a:xfrm>
              <a:off x="3458511" y="883762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0175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Two-Vehicle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Dynamics:</a:t>
                </a: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𝑣𝑢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S</a:t>
                </a:r>
                <a:r>
                  <a:rPr lang="en-US" dirty="0" smtClean="0"/>
                  <a:t>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Solve in two ways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4D HJI PDE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2D double-obstacle HJI VI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  <a:blipFill rotWithShape="0">
                <a:blip r:embed="rId2"/>
                <a:stretch>
                  <a:fillRect l="-3057" t="-2661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20" y="1967274"/>
            <a:ext cx="3437048" cy="35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Two-Vehicle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Dynamics:</a:t>
                </a:r>
                <a:endParaRPr lang="en-US" sz="3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𝑣𝑢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S</a:t>
                </a:r>
                <a:r>
                  <a:rPr lang="en-US" dirty="0" smtClean="0"/>
                  <a:t>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Solve in two ways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4D HJI PDE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2D double-obstacle HJI VI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187190" cy="4351338"/>
              </a:xfrm>
              <a:blipFill rotWithShape="0">
                <a:blip r:embed="rId2"/>
                <a:stretch>
                  <a:fillRect l="-3057" t="-2661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20" y="1967274"/>
            <a:ext cx="3437048" cy="35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8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kinsimPD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985134"/>
            <a:ext cx="4514850" cy="3386138"/>
          </a:xfrm>
        </p:spPr>
      </p:pic>
      <p:pic>
        <p:nvPicPr>
          <p:cNvPr id="7" name="kinsim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2985135"/>
            <a:ext cx="4514850" cy="33861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Equal priority: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Prioritize blue: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=1.12</m:t>
                    </m:r>
                  </m:oMath>
                </a14:m>
                <a:endParaRPr lang="en-US" b="0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solidFill>
                      <a:schemeClr val="bg1"/>
                    </a:solidFill>
                  </a:rPr>
                  <a:t>Prioritization does not introduce much </a:t>
                </a:r>
                <a:r>
                  <a:rPr lang="en-US" b="0" dirty="0" err="1" smtClean="0">
                    <a:solidFill>
                      <a:schemeClr val="bg1"/>
                    </a:solidFill>
                  </a:rPr>
                  <a:t>suboptimality</a:t>
                </a:r>
                <a:endParaRPr lang="en-US" b="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solidFill>
                      <a:schemeClr val="bg1"/>
                    </a:solidFill>
                  </a:rPr>
                  <a:t>Equal priority computation is less accurate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1010" t="-2066" r="-2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7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kinsimPD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985134"/>
            <a:ext cx="4514850" cy="3386138"/>
          </a:xfrm>
        </p:spPr>
      </p:pic>
      <p:pic>
        <p:nvPicPr>
          <p:cNvPr id="7" name="kinsim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9150" y="2985135"/>
            <a:ext cx="4514850" cy="33861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Equal priority: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Prioritize blue: Latest arrival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=1.12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Prioritization does not introduce much </a:t>
                </a:r>
                <a:r>
                  <a:rPr lang="en-US" b="0" dirty="0" err="1" smtClean="0"/>
                  <a:t>suboptimality</a:t>
                </a:r>
                <a:endParaRPr lang="en-US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Equal priority computation is less accurate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540" y="1408749"/>
                <a:ext cx="5431295" cy="1477328"/>
              </a:xfrm>
              <a:prstGeom prst="rect">
                <a:avLst/>
              </a:prstGeom>
              <a:blipFill rotWithShape="0">
                <a:blip r:embed="rId8"/>
                <a:stretch>
                  <a:fillRect l="-1010" t="-2066" r="-2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96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insimVIRea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781" r="13782"/>
          <a:stretch/>
        </p:blipFill>
        <p:spPr>
          <a:xfrm>
            <a:off x="2196123" y="1424353"/>
            <a:ext cx="5134708" cy="531641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Reach-Avoid Set Time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Four-Vehicle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2688979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 smtClean="0">
                    <a:ea typeface="Verdana" panose="020B0604030504040204" pitchFamily="34" charset="0"/>
                    <a:cs typeface="Verdana" panose="020B0604030504040204" pitchFamily="34" charset="0"/>
                  </a:rPr>
                  <a:t>Dynamics: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</m:t>
                      </m:r>
                      <m:func>
                        <m:funcPr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</m:t>
                      </m:r>
                      <m:func>
                        <m:funcPr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i="1" dirty="0">
                  <a:latin typeface="Cambria Math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𝜃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𝜔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&lt;</m:t>
                      </m:r>
                      <m:acc>
                        <m:accPr>
                          <m:chr m:val="̅"/>
                          <m:ctrlPr>
                            <a:rPr lang="en-US" sz="2000" i="1">
                              <a:latin typeface="Cambria Math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2688979" cy="4351338"/>
              </a:xfrm>
              <a:blipFill rotWithShape="0">
                <a:blip r:embed="rId2"/>
                <a:stretch>
                  <a:fillRect l="-226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29" y="2009470"/>
            <a:ext cx="5628867" cy="3659797"/>
          </a:xfrm>
          <a:prstGeom prst="rect">
            <a:avLst/>
          </a:prstGeom>
        </p:spPr>
      </p:pic>
      <p:sp>
        <p:nvSpPr>
          <p:cNvPr id="5" name="STAs and LSTs"/>
          <p:cNvSpPr txBox="1"/>
          <p:nvPr/>
        </p:nvSpPr>
        <p:spPr>
          <a:xfrm>
            <a:off x="1181100" y="3459153"/>
            <a:ext cx="810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8"/>
          <a:stretch/>
        </p:blipFill>
        <p:spPr>
          <a:xfrm>
            <a:off x="213267" y="3884653"/>
            <a:ext cx="2917371" cy="10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7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On-screen Show (4:3)</PresentationFormat>
  <Paragraphs>89</Paragraphs>
  <Slides>14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Sequential Path Planning</vt:lpstr>
      <vt:lpstr>Sequential Path Planning</vt:lpstr>
      <vt:lpstr>Approximate Solution</vt:lpstr>
      <vt:lpstr>Two-Vehicle Example</vt:lpstr>
      <vt:lpstr>Two-Vehicle Example</vt:lpstr>
      <vt:lpstr>Results</vt:lpstr>
      <vt:lpstr>Results</vt:lpstr>
      <vt:lpstr>Reach-Avoid Set Time Evolution</vt:lpstr>
      <vt:lpstr>Four-Vehicle Example</vt:lpstr>
      <vt:lpstr>Trajectories</vt:lpstr>
      <vt:lpstr>Reach-Avoid Set Time Evolution</vt:lpstr>
      <vt:lpstr>Reach-Avoid Set Time Evolution</vt:lpstr>
      <vt:lpstr>Reach-Avoid Set Time Evolution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Sequential Path Planning</dc:title>
  <dc:creator>Mo Chen</dc:creator>
  <cp:lastModifiedBy>Mo Chen</cp:lastModifiedBy>
  <cp:revision>1</cp:revision>
  <dcterms:created xsi:type="dcterms:W3CDTF">2015-05-01T19:09:46Z</dcterms:created>
  <dcterms:modified xsi:type="dcterms:W3CDTF">2015-05-01T19:10:13Z</dcterms:modified>
</cp:coreProperties>
</file>